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552D-2BBD-4F29-8FAB-890BE85F1A0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9462-8FA4-41AE-9169-A3C1D70526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058052" cy="5424510"/>
          </a:xfrm>
        </p:spPr>
        <p:txBody>
          <a:bodyPr/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4: </a:t>
            </a:r>
            <a:r>
              <a:rPr lang="ru-RU" b="1" dirty="0" err="1" smtClean="0">
                <a:solidFill>
                  <a:schemeClr val="tx1"/>
                </a:solidFill>
              </a:rPr>
              <a:t>Динамикалық программалау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Bellman </a:t>
            </a:r>
            <a:r>
              <a:rPr lang="ru-RU" dirty="0" err="1" smtClean="0">
                <a:solidFill>
                  <a:schemeClr val="tx1"/>
                </a:solidFill>
              </a:rPr>
              <a:t>теңдеулері.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Политиканы </a:t>
            </a:r>
            <a:r>
              <a:rPr lang="ru-RU" dirty="0" err="1" smtClean="0">
                <a:solidFill>
                  <a:schemeClr val="tx1"/>
                </a:solidFill>
              </a:rPr>
              <a:t>бағалау және оңтайландыру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en-US" dirty="0" smtClean="0">
                <a:solidFill>
                  <a:schemeClr val="tx1"/>
                </a:solidFill>
              </a:rPr>
              <a:t>DP </a:t>
            </a:r>
            <a:r>
              <a:rPr lang="ru-RU" dirty="0" err="1" smtClean="0">
                <a:solidFill>
                  <a:schemeClr val="tx1"/>
                </a:solidFill>
              </a:rPr>
              <a:t>арқылы шешімдерді</a:t>
            </a:r>
            <a:r>
              <a:rPr lang="ru-RU" dirty="0" smtClean="0">
                <a:solidFill>
                  <a:schemeClr val="tx1"/>
                </a:solidFill>
              </a:rPr>
              <a:t> табу.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Динамикалық программалау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әдістері 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есептерін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шешудің алғашқы тәсілдерінің бірі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Бұл әдіс 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 мән функциясын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жүйелі түрде жақсартады.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2024-09-07T07:18:03Z</dcterms:created>
  <dcterms:modified xsi:type="dcterms:W3CDTF">2024-09-07T07:18:52Z</dcterms:modified>
</cp:coreProperties>
</file>